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-4-Ps-of-Marketing-ppt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-4-Ps-of-Marketing-ppt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-4-Ps-of-Marketing-ppt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-4-Ps-of-Marketing-ppt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-4-Ps-of-Marketing-ppt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196646"/>
            <a:ext cx="90555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Sunsilk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(Unilever Pakistan)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Offers a variety of shampoos targeting different hair types (e.g.,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Sunsilk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Black Shine, Long &amp; Healthy, Anti-Dandruff).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Adapted formula and fragrance to suit Pakistani hair textures and climate.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value-based pricing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keeping prices affordable for middle-income consumers.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Offers different pack sizes (sachets, small bottles) to attract both rural and urban buyers.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available across Pakistan — supermarkets, local shops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kiryana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stores), and online marketplaces like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Daraz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celebrity endorsements (e.g.,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Mahira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Khan, Alia Bhatt in regional ads).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Runs social media and TV campaigns focusing on “confidence and beauty” for Pakistani women</a:t>
            </a:r>
          </a:p>
        </p:txBody>
      </p:sp>
    </p:spTree>
    <p:extLst>
      <p:ext uri="{BB962C8B-B14F-4D97-AF65-F5344CB8AC3E}">
        <p14:creationId xmlns:p14="http://schemas.microsoft.com/office/powerpoint/2010/main" val="828045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323" y="314633"/>
            <a:ext cx="88686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KFC Pakistan</a:t>
            </a:r>
          </a:p>
          <a:p>
            <a:pPr algn="just"/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Product: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Offers a mix of international items (Zinger Burger) and local innovations (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Zingeratha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Spicy Rice Bowl) to match Pakistani tastes.</a:t>
            </a:r>
          </a:p>
          <a:p>
            <a:pPr algn="just"/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Price: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pricing with meal deals and student offers to attract youth segments.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Occasional discounts via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Foodpanda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partnerships.</a:t>
            </a:r>
          </a:p>
          <a:p>
            <a:pPr algn="just"/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Place: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Operates outlets in major cities and uses online delivery through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KFC app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Foodpanda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Cheetay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Promotion: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marketing on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TikTok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Youth-focused campaigns such as “Streetwise” meals and “Finger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Lickin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Good” slogan adapted with local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humor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03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236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Microsoft account</cp:lastModifiedBy>
  <cp:revision>2</cp:revision>
  <dcterms:created xsi:type="dcterms:W3CDTF">2013-01-27T09:14:16Z</dcterms:created>
  <dcterms:modified xsi:type="dcterms:W3CDTF">2025-10-10T20:29:56Z</dcterms:modified>
  <cp:category/>
</cp:coreProperties>
</file>