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Impact-of-Digital-Marketing-on-Consumer-Behavior-pptx-2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953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Impact-of-Digital-Marketing-on-Consumer-Behavior-pptx-4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953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Impact-of-Digital-Marketing-on-Consumer-Behavior-pptx-6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953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Impact-of-Digital-Marketing-on-Consumer-Behavior-pptx-7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953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Impact-of-Digital-Marketing-on-Consumer-Behavior-pptx-8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1007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Impact-of-Digital-Marketing-on-Consumer-Behavior-pptx-9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953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Microsoft account</cp:lastModifiedBy>
  <cp:revision>4</cp:revision>
  <dcterms:created xsi:type="dcterms:W3CDTF">2013-01-27T09:14:16Z</dcterms:created>
  <dcterms:modified xsi:type="dcterms:W3CDTF">2025-10-17T17:29:14Z</dcterms:modified>
  <cp:category/>
</cp:coreProperties>
</file>