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zia kausar" userId="919db6ecfd80e113" providerId="LiveId" clId="{C1D27F13-F157-4667-8C75-482B662E0861}"/>
    <pc:docChg chg="custSel addSld delSld modSld">
      <pc:chgData name="fazia kausar" userId="919db6ecfd80e113" providerId="LiveId" clId="{C1D27F13-F157-4667-8C75-482B662E0861}" dt="2025-10-23T11:32:08.631" v="39"/>
      <pc:docMkLst>
        <pc:docMk/>
      </pc:docMkLst>
      <pc:sldChg chg="addSp modSp mod">
        <pc:chgData name="fazia kausar" userId="919db6ecfd80e113" providerId="LiveId" clId="{C1D27F13-F157-4667-8C75-482B662E0861}" dt="2025-10-23T11:30:50.318" v="12" actId="14100"/>
        <pc:sldMkLst>
          <pc:docMk/>
          <pc:sldMk cId="0" sldId="256"/>
        </pc:sldMkLst>
        <pc:spChg chg="add mod">
          <ac:chgData name="fazia kausar" userId="919db6ecfd80e113" providerId="LiveId" clId="{C1D27F13-F157-4667-8C75-482B662E0861}" dt="2025-10-23T11:27:32.259" v="1"/>
          <ac:spMkLst>
            <pc:docMk/>
            <pc:sldMk cId="0" sldId="256"/>
            <ac:spMk id="3" creationId="{D9A672FF-9FEE-873D-6109-DD45697D0A11}"/>
          </ac:spMkLst>
        </pc:spChg>
        <pc:spChg chg="add mod">
          <ac:chgData name="fazia kausar" userId="919db6ecfd80e113" providerId="LiveId" clId="{C1D27F13-F157-4667-8C75-482B662E0861}" dt="2025-10-23T11:28:19.606" v="3"/>
          <ac:spMkLst>
            <pc:docMk/>
            <pc:sldMk cId="0" sldId="256"/>
            <ac:spMk id="4" creationId="{2BFB4C7D-D239-8CE4-5E0D-2BE6A01421D0}"/>
          </ac:spMkLst>
        </pc:spChg>
        <pc:picChg chg="add mod">
          <ac:chgData name="fazia kausar" userId="919db6ecfd80e113" providerId="LiveId" clId="{C1D27F13-F157-4667-8C75-482B662E0861}" dt="2025-10-23T11:30:50.318" v="12" actId="14100"/>
          <ac:picMkLst>
            <pc:docMk/>
            <pc:sldMk cId="0" sldId="256"/>
            <ac:picMk id="5" creationId="{5F83776D-E151-EA1F-2112-5C3466C28E1B}"/>
          </ac:picMkLst>
        </pc:picChg>
      </pc:sldChg>
      <pc:sldChg chg="addSp delSp modSp mod">
        <pc:chgData name="fazia kausar" userId="919db6ecfd80e113" providerId="LiveId" clId="{C1D27F13-F157-4667-8C75-482B662E0861}" dt="2025-10-23T11:31:06.220" v="16" actId="478"/>
        <pc:sldMkLst>
          <pc:docMk/>
          <pc:sldMk cId="0" sldId="257"/>
        </pc:sldMkLst>
        <pc:picChg chg="add del mod">
          <ac:chgData name="fazia kausar" userId="919db6ecfd80e113" providerId="LiveId" clId="{C1D27F13-F157-4667-8C75-482B662E0861}" dt="2025-10-23T11:31:06.220" v="16" actId="478"/>
          <ac:picMkLst>
            <pc:docMk/>
            <pc:sldMk cId="0" sldId="257"/>
            <ac:picMk id="4" creationId="{71F270B7-2B75-833E-0316-303FA1A4B20B}"/>
          </ac:picMkLst>
        </pc:picChg>
        <pc:picChg chg="add mod">
          <ac:chgData name="fazia kausar" userId="919db6ecfd80e113" providerId="LiveId" clId="{C1D27F13-F157-4667-8C75-482B662E0861}" dt="2025-10-23T11:31:02.510" v="15"/>
          <ac:picMkLst>
            <pc:docMk/>
            <pc:sldMk cId="0" sldId="257"/>
            <ac:picMk id="5" creationId="{4AD52C9A-8062-3DC4-8303-070E9FC020DF}"/>
          </ac:picMkLst>
        </pc:picChg>
      </pc:sldChg>
      <pc:sldChg chg="addSp modSp mod">
        <pc:chgData name="fazia kausar" userId="919db6ecfd80e113" providerId="LiveId" clId="{C1D27F13-F157-4667-8C75-482B662E0861}" dt="2025-10-23T11:30:57.787" v="14" actId="14100"/>
        <pc:sldMkLst>
          <pc:docMk/>
          <pc:sldMk cId="0" sldId="258"/>
        </pc:sldMkLst>
        <pc:picChg chg="add mod">
          <ac:chgData name="fazia kausar" userId="919db6ecfd80e113" providerId="LiveId" clId="{C1D27F13-F157-4667-8C75-482B662E0861}" dt="2025-10-23T11:30:57.787" v="14" actId="14100"/>
          <ac:picMkLst>
            <pc:docMk/>
            <pc:sldMk cId="0" sldId="258"/>
            <ac:picMk id="3" creationId="{E949D92A-00E9-C806-0196-E20FF101AD99}"/>
          </ac:picMkLst>
        </pc:picChg>
      </pc:sldChg>
      <pc:sldChg chg="addSp modSp">
        <pc:chgData name="fazia kausar" userId="919db6ecfd80e113" providerId="LiveId" clId="{C1D27F13-F157-4667-8C75-482B662E0861}" dt="2025-10-23T11:31:10.087" v="17"/>
        <pc:sldMkLst>
          <pc:docMk/>
          <pc:sldMk cId="0" sldId="259"/>
        </pc:sldMkLst>
        <pc:picChg chg="add mod">
          <ac:chgData name="fazia kausar" userId="919db6ecfd80e113" providerId="LiveId" clId="{C1D27F13-F157-4667-8C75-482B662E0861}" dt="2025-10-23T11:31:10.087" v="17"/>
          <ac:picMkLst>
            <pc:docMk/>
            <pc:sldMk cId="0" sldId="259"/>
            <ac:picMk id="3" creationId="{34B5074C-5C07-8627-E438-18AC12931AF6}"/>
          </ac:picMkLst>
        </pc:picChg>
      </pc:sldChg>
      <pc:sldChg chg="addSp modSp">
        <pc:chgData name="fazia kausar" userId="919db6ecfd80e113" providerId="LiveId" clId="{C1D27F13-F157-4667-8C75-482B662E0861}" dt="2025-10-23T11:31:12.552" v="18"/>
        <pc:sldMkLst>
          <pc:docMk/>
          <pc:sldMk cId="0" sldId="260"/>
        </pc:sldMkLst>
        <pc:picChg chg="add mod">
          <ac:chgData name="fazia kausar" userId="919db6ecfd80e113" providerId="LiveId" clId="{C1D27F13-F157-4667-8C75-482B662E0861}" dt="2025-10-23T11:31:12.552" v="18"/>
          <ac:picMkLst>
            <pc:docMk/>
            <pc:sldMk cId="0" sldId="260"/>
            <ac:picMk id="3" creationId="{6252D487-BFB3-A73E-A60F-4EC8BEEFB777}"/>
          </ac:picMkLst>
        </pc:picChg>
      </pc:sldChg>
      <pc:sldChg chg="addSp modSp">
        <pc:chgData name="fazia kausar" userId="919db6ecfd80e113" providerId="LiveId" clId="{C1D27F13-F157-4667-8C75-482B662E0861}" dt="2025-10-23T11:31:15.934" v="19"/>
        <pc:sldMkLst>
          <pc:docMk/>
          <pc:sldMk cId="0" sldId="261"/>
        </pc:sldMkLst>
        <pc:picChg chg="add mod">
          <ac:chgData name="fazia kausar" userId="919db6ecfd80e113" providerId="LiveId" clId="{C1D27F13-F157-4667-8C75-482B662E0861}" dt="2025-10-23T11:31:15.934" v="19"/>
          <ac:picMkLst>
            <pc:docMk/>
            <pc:sldMk cId="0" sldId="261"/>
            <ac:picMk id="3" creationId="{1DC9A18D-B4EF-8389-D4FF-3C6C91C5BB65}"/>
          </ac:picMkLst>
        </pc:picChg>
      </pc:sldChg>
      <pc:sldChg chg="addSp modSp">
        <pc:chgData name="fazia kausar" userId="919db6ecfd80e113" providerId="LiveId" clId="{C1D27F13-F157-4667-8C75-482B662E0861}" dt="2025-10-23T11:31:18.408" v="20"/>
        <pc:sldMkLst>
          <pc:docMk/>
          <pc:sldMk cId="0" sldId="262"/>
        </pc:sldMkLst>
        <pc:picChg chg="add mod">
          <ac:chgData name="fazia kausar" userId="919db6ecfd80e113" providerId="LiveId" clId="{C1D27F13-F157-4667-8C75-482B662E0861}" dt="2025-10-23T11:31:18.408" v="20"/>
          <ac:picMkLst>
            <pc:docMk/>
            <pc:sldMk cId="0" sldId="262"/>
            <ac:picMk id="3" creationId="{7EC4E902-757D-9C6C-C4BC-3B3C5B76378B}"/>
          </ac:picMkLst>
        </pc:picChg>
      </pc:sldChg>
      <pc:sldChg chg="addSp modSp">
        <pc:chgData name="fazia kausar" userId="919db6ecfd80e113" providerId="LiveId" clId="{C1D27F13-F157-4667-8C75-482B662E0861}" dt="2025-10-23T11:31:20.339" v="21"/>
        <pc:sldMkLst>
          <pc:docMk/>
          <pc:sldMk cId="0" sldId="263"/>
        </pc:sldMkLst>
        <pc:picChg chg="add mod">
          <ac:chgData name="fazia kausar" userId="919db6ecfd80e113" providerId="LiveId" clId="{C1D27F13-F157-4667-8C75-482B662E0861}" dt="2025-10-23T11:31:20.339" v="21"/>
          <ac:picMkLst>
            <pc:docMk/>
            <pc:sldMk cId="0" sldId="263"/>
            <ac:picMk id="3" creationId="{8D14DCFE-047F-8642-2CA7-0DE93BD8F4C2}"/>
          </ac:picMkLst>
        </pc:picChg>
      </pc:sldChg>
      <pc:sldChg chg="addSp modSp">
        <pc:chgData name="fazia kausar" userId="919db6ecfd80e113" providerId="LiveId" clId="{C1D27F13-F157-4667-8C75-482B662E0861}" dt="2025-10-23T11:31:35.572" v="26"/>
        <pc:sldMkLst>
          <pc:docMk/>
          <pc:sldMk cId="0" sldId="264"/>
        </pc:sldMkLst>
        <pc:picChg chg="add mod">
          <ac:chgData name="fazia kausar" userId="919db6ecfd80e113" providerId="LiveId" clId="{C1D27F13-F157-4667-8C75-482B662E0861}" dt="2025-10-23T11:31:35.572" v="26"/>
          <ac:picMkLst>
            <pc:docMk/>
            <pc:sldMk cId="0" sldId="264"/>
            <ac:picMk id="3" creationId="{F0C50486-5673-F3EC-401B-312357D0E7EA}"/>
          </ac:picMkLst>
        </pc:picChg>
      </pc:sldChg>
      <pc:sldChg chg="addSp modSp">
        <pc:chgData name="fazia kausar" userId="919db6ecfd80e113" providerId="LiveId" clId="{C1D27F13-F157-4667-8C75-482B662E0861}" dt="2025-10-23T11:31:38.464" v="27"/>
        <pc:sldMkLst>
          <pc:docMk/>
          <pc:sldMk cId="0" sldId="265"/>
        </pc:sldMkLst>
        <pc:picChg chg="add mod">
          <ac:chgData name="fazia kausar" userId="919db6ecfd80e113" providerId="LiveId" clId="{C1D27F13-F157-4667-8C75-482B662E0861}" dt="2025-10-23T11:31:38.464" v="27"/>
          <ac:picMkLst>
            <pc:docMk/>
            <pc:sldMk cId="0" sldId="265"/>
            <ac:picMk id="3" creationId="{939F7BE6-78DA-B24F-B13D-380E79796DED}"/>
          </ac:picMkLst>
        </pc:picChg>
      </pc:sldChg>
      <pc:sldChg chg="addSp modSp">
        <pc:chgData name="fazia kausar" userId="919db6ecfd80e113" providerId="LiveId" clId="{C1D27F13-F157-4667-8C75-482B662E0861}" dt="2025-10-23T11:31:42.918" v="28"/>
        <pc:sldMkLst>
          <pc:docMk/>
          <pc:sldMk cId="0" sldId="266"/>
        </pc:sldMkLst>
        <pc:picChg chg="add mod">
          <ac:chgData name="fazia kausar" userId="919db6ecfd80e113" providerId="LiveId" clId="{C1D27F13-F157-4667-8C75-482B662E0861}" dt="2025-10-23T11:31:42.918" v="28"/>
          <ac:picMkLst>
            <pc:docMk/>
            <pc:sldMk cId="0" sldId="266"/>
            <ac:picMk id="3" creationId="{1CAB48E1-936B-ACBA-26A4-41DE0444D4CC}"/>
          </ac:picMkLst>
        </pc:picChg>
      </pc:sldChg>
      <pc:sldChg chg="addSp modSp">
        <pc:chgData name="fazia kausar" userId="919db6ecfd80e113" providerId="LiveId" clId="{C1D27F13-F157-4667-8C75-482B662E0861}" dt="2025-10-23T11:31:45.323" v="29"/>
        <pc:sldMkLst>
          <pc:docMk/>
          <pc:sldMk cId="0" sldId="267"/>
        </pc:sldMkLst>
        <pc:picChg chg="add mod">
          <ac:chgData name="fazia kausar" userId="919db6ecfd80e113" providerId="LiveId" clId="{C1D27F13-F157-4667-8C75-482B662E0861}" dt="2025-10-23T11:31:45.323" v="29"/>
          <ac:picMkLst>
            <pc:docMk/>
            <pc:sldMk cId="0" sldId="267"/>
            <ac:picMk id="3" creationId="{1AE238AC-4037-B6B0-EBBB-AEB089B28A0A}"/>
          </ac:picMkLst>
        </pc:picChg>
      </pc:sldChg>
      <pc:sldChg chg="addSp modSp">
        <pc:chgData name="fazia kausar" userId="919db6ecfd80e113" providerId="LiveId" clId="{C1D27F13-F157-4667-8C75-482B662E0861}" dt="2025-10-23T11:31:47.009" v="30"/>
        <pc:sldMkLst>
          <pc:docMk/>
          <pc:sldMk cId="0" sldId="268"/>
        </pc:sldMkLst>
        <pc:picChg chg="add mod">
          <ac:chgData name="fazia kausar" userId="919db6ecfd80e113" providerId="LiveId" clId="{C1D27F13-F157-4667-8C75-482B662E0861}" dt="2025-10-23T11:31:47.009" v="30"/>
          <ac:picMkLst>
            <pc:docMk/>
            <pc:sldMk cId="0" sldId="268"/>
            <ac:picMk id="3" creationId="{476F85DB-61D5-D4BB-8EDE-1E3680EFF0C3}"/>
          </ac:picMkLst>
        </pc:picChg>
      </pc:sldChg>
      <pc:sldChg chg="addSp modSp">
        <pc:chgData name="fazia kausar" userId="919db6ecfd80e113" providerId="LiveId" clId="{C1D27F13-F157-4667-8C75-482B662E0861}" dt="2025-10-23T11:31:50.558" v="31"/>
        <pc:sldMkLst>
          <pc:docMk/>
          <pc:sldMk cId="0" sldId="269"/>
        </pc:sldMkLst>
        <pc:picChg chg="add mod">
          <ac:chgData name="fazia kausar" userId="919db6ecfd80e113" providerId="LiveId" clId="{C1D27F13-F157-4667-8C75-482B662E0861}" dt="2025-10-23T11:31:50.558" v="31"/>
          <ac:picMkLst>
            <pc:docMk/>
            <pc:sldMk cId="0" sldId="269"/>
            <ac:picMk id="3" creationId="{9B736781-78B1-3F3A-F636-FE3D1692A88A}"/>
          </ac:picMkLst>
        </pc:picChg>
      </pc:sldChg>
      <pc:sldChg chg="addSp modSp">
        <pc:chgData name="fazia kausar" userId="919db6ecfd80e113" providerId="LiveId" clId="{C1D27F13-F157-4667-8C75-482B662E0861}" dt="2025-10-23T11:31:52.308" v="32"/>
        <pc:sldMkLst>
          <pc:docMk/>
          <pc:sldMk cId="0" sldId="270"/>
        </pc:sldMkLst>
        <pc:picChg chg="add mod">
          <ac:chgData name="fazia kausar" userId="919db6ecfd80e113" providerId="LiveId" clId="{C1D27F13-F157-4667-8C75-482B662E0861}" dt="2025-10-23T11:31:52.308" v="32"/>
          <ac:picMkLst>
            <pc:docMk/>
            <pc:sldMk cId="0" sldId="270"/>
            <ac:picMk id="3" creationId="{6F59DA15-75A3-EDB4-D76F-A91EC6DA91AA}"/>
          </ac:picMkLst>
        </pc:picChg>
      </pc:sldChg>
      <pc:sldChg chg="addSp modSp">
        <pc:chgData name="fazia kausar" userId="919db6ecfd80e113" providerId="LiveId" clId="{C1D27F13-F157-4667-8C75-482B662E0861}" dt="2025-10-23T11:31:56.990" v="33"/>
        <pc:sldMkLst>
          <pc:docMk/>
          <pc:sldMk cId="0" sldId="271"/>
        </pc:sldMkLst>
        <pc:picChg chg="add mod">
          <ac:chgData name="fazia kausar" userId="919db6ecfd80e113" providerId="LiveId" clId="{C1D27F13-F157-4667-8C75-482B662E0861}" dt="2025-10-23T11:31:56.990" v="33"/>
          <ac:picMkLst>
            <pc:docMk/>
            <pc:sldMk cId="0" sldId="271"/>
            <ac:picMk id="3" creationId="{BA4CFBB2-54B2-0A7B-CA22-91C29B14AEF2}"/>
          </ac:picMkLst>
        </pc:picChg>
      </pc:sldChg>
      <pc:sldChg chg="addSp modSp">
        <pc:chgData name="fazia kausar" userId="919db6ecfd80e113" providerId="LiveId" clId="{C1D27F13-F157-4667-8C75-482B662E0861}" dt="2025-10-23T11:31:59.119" v="34"/>
        <pc:sldMkLst>
          <pc:docMk/>
          <pc:sldMk cId="0" sldId="272"/>
        </pc:sldMkLst>
        <pc:picChg chg="add mod">
          <ac:chgData name="fazia kausar" userId="919db6ecfd80e113" providerId="LiveId" clId="{C1D27F13-F157-4667-8C75-482B662E0861}" dt="2025-10-23T11:31:59.119" v="34"/>
          <ac:picMkLst>
            <pc:docMk/>
            <pc:sldMk cId="0" sldId="272"/>
            <ac:picMk id="3" creationId="{4D796A2B-2F08-346F-57B5-16D99621D924}"/>
          </ac:picMkLst>
        </pc:picChg>
      </pc:sldChg>
      <pc:sldChg chg="addSp modSp">
        <pc:chgData name="fazia kausar" userId="919db6ecfd80e113" providerId="LiveId" clId="{C1D27F13-F157-4667-8C75-482B662E0861}" dt="2025-10-23T11:32:01.888" v="35"/>
        <pc:sldMkLst>
          <pc:docMk/>
          <pc:sldMk cId="0" sldId="273"/>
        </pc:sldMkLst>
        <pc:picChg chg="add mod">
          <ac:chgData name="fazia kausar" userId="919db6ecfd80e113" providerId="LiveId" clId="{C1D27F13-F157-4667-8C75-482B662E0861}" dt="2025-10-23T11:32:01.888" v="35"/>
          <ac:picMkLst>
            <pc:docMk/>
            <pc:sldMk cId="0" sldId="273"/>
            <ac:picMk id="3" creationId="{C575228F-46F4-FDC9-3211-A9BBBCFB8BB3}"/>
          </ac:picMkLst>
        </pc:picChg>
      </pc:sldChg>
      <pc:sldChg chg="addSp modSp">
        <pc:chgData name="fazia kausar" userId="919db6ecfd80e113" providerId="LiveId" clId="{C1D27F13-F157-4667-8C75-482B662E0861}" dt="2025-10-23T11:32:03.744" v="36"/>
        <pc:sldMkLst>
          <pc:docMk/>
          <pc:sldMk cId="0" sldId="274"/>
        </pc:sldMkLst>
        <pc:picChg chg="add mod">
          <ac:chgData name="fazia kausar" userId="919db6ecfd80e113" providerId="LiveId" clId="{C1D27F13-F157-4667-8C75-482B662E0861}" dt="2025-10-23T11:32:03.744" v="36"/>
          <ac:picMkLst>
            <pc:docMk/>
            <pc:sldMk cId="0" sldId="274"/>
            <ac:picMk id="3" creationId="{3D649245-4013-5D08-FA2C-D6318C4F6CAA}"/>
          </ac:picMkLst>
        </pc:picChg>
      </pc:sldChg>
      <pc:sldChg chg="addSp modSp">
        <pc:chgData name="fazia kausar" userId="919db6ecfd80e113" providerId="LiveId" clId="{C1D27F13-F157-4667-8C75-482B662E0861}" dt="2025-10-23T11:32:04.821" v="37"/>
        <pc:sldMkLst>
          <pc:docMk/>
          <pc:sldMk cId="0" sldId="275"/>
        </pc:sldMkLst>
        <pc:picChg chg="add mod">
          <ac:chgData name="fazia kausar" userId="919db6ecfd80e113" providerId="LiveId" clId="{C1D27F13-F157-4667-8C75-482B662E0861}" dt="2025-10-23T11:32:04.821" v="37"/>
          <ac:picMkLst>
            <pc:docMk/>
            <pc:sldMk cId="0" sldId="275"/>
            <ac:picMk id="3" creationId="{D1B1F1C5-F272-C59A-FA2F-DC057A09D9CF}"/>
          </ac:picMkLst>
        </pc:picChg>
      </pc:sldChg>
      <pc:sldChg chg="addSp modSp">
        <pc:chgData name="fazia kausar" userId="919db6ecfd80e113" providerId="LiveId" clId="{C1D27F13-F157-4667-8C75-482B662E0861}" dt="2025-10-23T11:32:06.057" v="38"/>
        <pc:sldMkLst>
          <pc:docMk/>
          <pc:sldMk cId="0" sldId="276"/>
        </pc:sldMkLst>
        <pc:picChg chg="add mod">
          <ac:chgData name="fazia kausar" userId="919db6ecfd80e113" providerId="LiveId" clId="{C1D27F13-F157-4667-8C75-482B662E0861}" dt="2025-10-23T11:32:06.057" v="38"/>
          <ac:picMkLst>
            <pc:docMk/>
            <pc:sldMk cId="0" sldId="276"/>
            <ac:picMk id="3" creationId="{706C337B-00DB-E0AB-628E-0DF64269628E}"/>
          </ac:picMkLst>
        </pc:picChg>
      </pc:sldChg>
      <pc:sldChg chg="addSp modSp">
        <pc:chgData name="fazia kausar" userId="919db6ecfd80e113" providerId="LiveId" clId="{C1D27F13-F157-4667-8C75-482B662E0861}" dt="2025-10-23T11:32:08.631" v="39"/>
        <pc:sldMkLst>
          <pc:docMk/>
          <pc:sldMk cId="0" sldId="277"/>
        </pc:sldMkLst>
        <pc:picChg chg="add mod">
          <ac:chgData name="fazia kausar" userId="919db6ecfd80e113" providerId="LiveId" clId="{C1D27F13-F157-4667-8C75-482B662E0861}" dt="2025-10-23T11:32:08.631" v="39"/>
          <ac:picMkLst>
            <pc:docMk/>
            <pc:sldMk cId="0" sldId="277"/>
            <ac:picMk id="3" creationId="{04D46989-A1B7-0B27-6CD8-A8F6AD67E225}"/>
          </ac:picMkLst>
        </pc:picChg>
      </pc:sldChg>
      <pc:sldChg chg="add del">
        <pc:chgData name="fazia kausar" userId="919db6ecfd80e113" providerId="LiveId" clId="{C1D27F13-F157-4667-8C75-482B662E0861}" dt="2025-10-23T11:31:26.058" v="23"/>
        <pc:sldMkLst>
          <pc:docMk/>
          <pc:sldMk cId="382982201" sldId="278"/>
        </pc:sldMkLst>
      </pc:sldChg>
      <pc:sldChg chg="add del">
        <pc:chgData name="fazia kausar" userId="919db6ecfd80e113" providerId="LiveId" clId="{C1D27F13-F157-4667-8C75-482B662E0861}" dt="2025-10-23T11:31:29.949" v="25"/>
        <pc:sldMkLst>
          <pc:docMk/>
          <pc:sldMk cId="538418953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2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67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5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4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2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2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4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3776D-E151-EA1F-2112-5C3466C2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5328"/>
            <a:ext cx="12192000" cy="736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F7BE6-78DA-B24F-B13D-380E7979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B48E1-936B-ACBA-26A4-41DE0444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238AC-4037-B6B0-EBBB-AEB089B2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6F85DB-61D5-D4BB-8EDE-1E3680EF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36781-78B1-3F3A-F636-FE3D1692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59DA15-75A3-EDB4-D76F-A91EC6DA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CFBB2-54B2-0A7B-CA22-91C29B14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796A2B-2F08-346F-57B5-16D99621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5228F-46F4-FDC9-3211-A9BBBCFB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49245-4013-5D08-FA2C-D6318C4F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52C9A-8062-3DC4-8303-070E9FC0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1F1C5-F272-C59A-FA2F-DC057A09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C337B-00DB-E0AB-628E-0DF642696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D46989-A1B7-0B27-6CD8-A8F6AD67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49D92A-00E9-C806-0196-E20FF101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B5074C-5C07-8627-E438-18AC1293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52D487-BFB3-A73E-A60F-4EC8BEEF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9A18D-B4EF-8389-D4FF-3C6C91C5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4E902-757D-9C6C-C4BC-3B3C5B76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4DCFE-047F-8642-2CA7-0DE93BD8F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_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22" y="0"/>
            <a:ext cx="915604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50486-5673-F3EC-401B-312357D0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4826"/>
            <a:ext cx="12192000" cy="7074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fazia kausar</cp:lastModifiedBy>
  <cp:revision>1</cp:revision>
  <dcterms:created xsi:type="dcterms:W3CDTF">2013-01-27T09:14:16Z</dcterms:created>
  <dcterms:modified xsi:type="dcterms:W3CDTF">2025-10-23T11:33:00Z</dcterms:modified>
  <cp:category/>
</cp:coreProperties>
</file>